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0BF5CE5-98FE-43EC-8B48-53F9D422832A}" type="datetimeFigureOut">
              <a:rPr lang="en-US" smtClean="0"/>
              <a:t>2/13/2014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CD848A9-CD84-419E-8CD7-4A39B4D86D2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1371600"/>
            <a:ext cx="7175351" cy="3553857"/>
          </a:xfrm>
        </p:spPr>
        <p:txBody>
          <a:bodyPr/>
          <a:lstStyle/>
          <a:p>
            <a:pPr marL="182880" indent="0">
              <a:buNone/>
            </a:pPr>
            <a:r>
              <a:rPr lang="en-US" dirty="0" smtClean="0"/>
              <a:t>Doubles</a:t>
            </a:r>
            <a:br>
              <a:rPr lang="en-US" dirty="0" smtClean="0"/>
            </a:br>
            <a:r>
              <a:rPr lang="en-US" dirty="0" smtClean="0"/>
              <a:t>Near Doubles Number Sentences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12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1358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20 </a:t>
            </a:r>
            <a:r>
              <a:rPr lang="en-US" sz="5400" smtClean="0"/>
              <a:t>+ 20</a:t>
            </a:r>
            <a:endParaRPr lang="en-US" sz="5400" dirty="0" smtClean="0"/>
          </a:p>
          <a:p>
            <a:pPr marL="45720" indent="0" algn="ctr">
              <a:buNone/>
            </a:pPr>
            <a:r>
              <a:rPr lang="en-US" sz="5400" dirty="0" smtClean="0"/>
              <a:t>19 + 19</a:t>
            </a:r>
          </a:p>
          <a:p>
            <a:pPr marL="45720" indent="0" algn="ctr">
              <a:buNone/>
            </a:pPr>
            <a:r>
              <a:rPr lang="en-US" sz="5400" dirty="0" smtClean="0"/>
              <a:t>19 + 18</a:t>
            </a:r>
          </a:p>
          <a:p>
            <a:pPr marL="45720" indent="0" algn="ctr">
              <a:buNone/>
            </a:pPr>
            <a:r>
              <a:rPr lang="en-US" sz="5400" dirty="0" smtClean="0"/>
              <a:t>18 + 18</a:t>
            </a:r>
          </a:p>
          <a:p>
            <a:pPr marL="45720" indent="0" algn="ctr">
              <a:buNone/>
            </a:pPr>
            <a:r>
              <a:rPr lang="en-US" sz="5400" dirty="0" smtClean="0"/>
              <a:t>18 + 17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1197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26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2 + 2</a:t>
            </a:r>
          </a:p>
          <a:p>
            <a:pPr marL="45720" indent="0" algn="ctr">
              <a:buNone/>
            </a:pPr>
            <a:r>
              <a:rPr lang="en-US" sz="5400" dirty="0" smtClean="0"/>
              <a:t>2 + 3</a:t>
            </a:r>
          </a:p>
          <a:p>
            <a:pPr marL="45720" indent="0" algn="ctr">
              <a:buNone/>
            </a:pPr>
            <a:r>
              <a:rPr lang="en-US" sz="5400" dirty="0" smtClean="0"/>
              <a:t>3 + 3</a:t>
            </a:r>
          </a:p>
          <a:p>
            <a:pPr marL="45720" indent="0" algn="ctr">
              <a:buNone/>
            </a:pPr>
            <a:r>
              <a:rPr lang="en-US" sz="5400" dirty="0" smtClean="0"/>
              <a:t>3 + 4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7623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26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/>
              <a:t>4</a:t>
            </a:r>
            <a:r>
              <a:rPr lang="en-US" sz="5400" dirty="0" smtClean="0"/>
              <a:t> + 4</a:t>
            </a:r>
          </a:p>
          <a:p>
            <a:pPr marL="45720" indent="0" algn="ctr">
              <a:buNone/>
            </a:pPr>
            <a:r>
              <a:rPr lang="en-US" sz="5400" dirty="0"/>
              <a:t>4</a:t>
            </a:r>
            <a:r>
              <a:rPr lang="en-US" sz="5400" dirty="0" smtClean="0"/>
              <a:t> + 3</a:t>
            </a:r>
          </a:p>
          <a:p>
            <a:pPr marL="45720" indent="0" algn="ctr">
              <a:buNone/>
            </a:pPr>
            <a:r>
              <a:rPr lang="en-US" sz="5400" dirty="0" smtClean="0"/>
              <a:t>3 + 3</a:t>
            </a:r>
          </a:p>
          <a:p>
            <a:pPr marL="45720" indent="0" algn="ctr">
              <a:buNone/>
            </a:pPr>
            <a:r>
              <a:rPr lang="en-US" sz="5400" dirty="0" smtClean="0"/>
              <a:t>3 + 4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669666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26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5 + 5</a:t>
            </a:r>
          </a:p>
          <a:p>
            <a:pPr marL="45720" indent="0" algn="ctr">
              <a:buNone/>
            </a:pPr>
            <a:r>
              <a:rPr lang="en-US" sz="5400" dirty="0" smtClean="0"/>
              <a:t>5 + 6</a:t>
            </a:r>
          </a:p>
          <a:p>
            <a:pPr marL="45720" indent="0" algn="ctr">
              <a:buNone/>
            </a:pPr>
            <a:r>
              <a:rPr lang="en-US" sz="5400" dirty="0"/>
              <a:t>6</a:t>
            </a:r>
            <a:r>
              <a:rPr lang="en-US" sz="5400" dirty="0" smtClean="0"/>
              <a:t> + 6</a:t>
            </a:r>
          </a:p>
          <a:p>
            <a:pPr marL="45720" indent="0" algn="ctr">
              <a:buNone/>
            </a:pPr>
            <a:r>
              <a:rPr lang="en-US" sz="5400" dirty="0" smtClean="0"/>
              <a:t>6 + 7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312965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26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/>
              <a:t>7</a:t>
            </a:r>
            <a:r>
              <a:rPr lang="en-US" sz="5400" dirty="0" smtClean="0"/>
              <a:t> + 7</a:t>
            </a:r>
          </a:p>
          <a:p>
            <a:pPr marL="45720" indent="0" algn="ctr">
              <a:buNone/>
            </a:pPr>
            <a:r>
              <a:rPr lang="en-US" sz="5400" dirty="0"/>
              <a:t>7</a:t>
            </a:r>
            <a:r>
              <a:rPr lang="en-US" sz="5400" dirty="0" smtClean="0"/>
              <a:t> + 6</a:t>
            </a:r>
          </a:p>
          <a:p>
            <a:pPr marL="45720" indent="0" algn="ctr">
              <a:buNone/>
            </a:pPr>
            <a:r>
              <a:rPr lang="en-US" sz="5400" dirty="0" smtClean="0"/>
              <a:t>7 + 8</a:t>
            </a:r>
          </a:p>
          <a:p>
            <a:pPr marL="45720" indent="0" algn="ctr">
              <a:buNone/>
            </a:pPr>
            <a:r>
              <a:rPr lang="en-US" sz="5400" dirty="0"/>
              <a:t>8</a:t>
            </a:r>
            <a:r>
              <a:rPr lang="en-US" sz="5400" dirty="0" smtClean="0"/>
              <a:t> + 8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30206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45262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8 + 8</a:t>
            </a:r>
          </a:p>
          <a:p>
            <a:pPr marL="45720" indent="0" algn="ctr">
              <a:buNone/>
            </a:pPr>
            <a:r>
              <a:rPr lang="en-US" sz="5400" dirty="0" smtClean="0"/>
              <a:t>8 + 9</a:t>
            </a:r>
          </a:p>
          <a:p>
            <a:pPr marL="45720" indent="0" algn="ctr">
              <a:buNone/>
            </a:pPr>
            <a:r>
              <a:rPr lang="en-US" sz="5400" dirty="0"/>
              <a:t>9</a:t>
            </a:r>
            <a:r>
              <a:rPr lang="en-US" sz="5400" dirty="0" smtClean="0"/>
              <a:t> + 9</a:t>
            </a:r>
          </a:p>
          <a:p>
            <a:pPr marL="45720" indent="0" algn="ctr">
              <a:buNone/>
            </a:pPr>
            <a:r>
              <a:rPr lang="en-US" sz="5400" dirty="0" smtClean="0"/>
              <a:t>9 + 10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69603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1358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10 + 10</a:t>
            </a:r>
          </a:p>
          <a:p>
            <a:pPr marL="45720" indent="0" algn="ctr">
              <a:buNone/>
            </a:pPr>
            <a:r>
              <a:rPr lang="en-US" sz="5400" dirty="0" smtClean="0"/>
              <a:t>10 + 11</a:t>
            </a:r>
          </a:p>
          <a:p>
            <a:pPr marL="45720" indent="0" algn="ctr">
              <a:buNone/>
            </a:pPr>
            <a:r>
              <a:rPr lang="en-US" sz="5400" dirty="0" smtClean="0"/>
              <a:t>11 + 11</a:t>
            </a:r>
          </a:p>
          <a:p>
            <a:pPr marL="45720" indent="0" algn="ctr">
              <a:buNone/>
            </a:pPr>
            <a:r>
              <a:rPr lang="en-US" sz="5400" dirty="0" smtClean="0"/>
              <a:t>11 + 12</a:t>
            </a:r>
          </a:p>
          <a:p>
            <a:pPr marL="45720" indent="0" algn="ctr">
              <a:buNone/>
            </a:pPr>
            <a:r>
              <a:rPr lang="en-US" sz="5400" dirty="0" smtClean="0"/>
              <a:t>12 + 12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4011891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1358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12 + 12</a:t>
            </a:r>
          </a:p>
          <a:p>
            <a:pPr marL="45720" indent="0" algn="ctr">
              <a:buNone/>
            </a:pPr>
            <a:r>
              <a:rPr lang="en-US" sz="5400" dirty="0" smtClean="0"/>
              <a:t>12 + 13</a:t>
            </a:r>
          </a:p>
          <a:p>
            <a:pPr marL="45720" indent="0" algn="ctr">
              <a:buNone/>
            </a:pPr>
            <a:r>
              <a:rPr lang="en-US" sz="5400" dirty="0" smtClean="0"/>
              <a:t>13 + 13</a:t>
            </a:r>
          </a:p>
          <a:p>
            <a:pPr marL="45720" indent="0" algn="ctr">
              <a:buNone/>
            </a:pPr>
            <a:r>
              <a:rPr lang="en-US" sz="5400" dirty="0" smtClean="0"/>
              <a:t>13 + 14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400406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5135880"/>
          </a:xfrm>
        </p:spPr>
        <p:txBody>
          <a:bodyPr>
            <a:noAutofit/>
          </a:bodyPr>
          <a:lstStyle/>
          <a:p>
            <a:pPr marL="45720" indent="0" algn="ctr">
              <a:buNone/>
            </a:pPr>
            <a:r>
              <a:rPr lang="en-US" sz="5400" dirty="0" smtClean="0"/>
              <a:t>15 + 15</a:t>
            </a:r>
          </a:p>
          <a:p>
            <a:pPr marL="45720" indent="0" algn="ctr">
              <a:buNone/>
            </a:pPr>
            <a:r>
              <a:rPr lang="en-US" sz="5400" dirty="0" smtClean="0"/>
              <a:t>15 + 16</a:t>
            </a:r>
          </a:p>
          <a:p>
            <a:pPr marL="45720" indent="0" algn="ctr">
              <a:buNone/>
            </a:pPr>
            <a:r>
              <a:rPr lang="en-US" sz="5400" dirty="0" smtClean="0"/>
              <a:t>14 + 14</a:t>
            </a:r>
          </a:p>
          <a:p>
            <a:pPr marL="45720" indent="0" algn="ctr">
              <a:buNone/>
            </a:pPr>
            <a:r>
              <a:rPr lang="en-US" sz="5400" dirty="0" smtClean="0"/>
              <a:t>14 + 15</a:t>
            </a:r>
          </a:p>
          <a:p>
            <a:pPr marL="45720" indent="0" algn="ctr">
              <a:buNone/>
            </a:pP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163181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Slipstream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</TotalTime>
  <Words>115</Words>
  <Application>Microsoft Office PowerPoint</Application>
  <PresentationFormat>On-screen Show (4:3)</PresentationFormat>
  <Paragraphs>39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Slipstream</vt:lpstr>
      <vt:lpstr>Doubles Near Doubles Number Sentences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Doubles Near Doubles Number Sentences </dc:title>
  <dc:creator>Hall Family Laptop</dc:creator>
  <cp:lastModifiedBy>Hall Family Laptop</cp:lastModifiedBy>
  <cp:revision>1</cp:revision>
  <dcterms:created xsi:type="dcterms:W3CDTF">2014-02-13T20:39:31Z</dcterms:created>
  <dcterms:modified xsi:type="dcterms:W3CDTF">2014-02-13T20:48:46Z</dcterms:modified>
</cp:coreProperties>
</file>